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93" r:id="rId29"/>
    <p:sldId id="292" r:id="rId30"/>
    <p:sldId id="291" r:id="rId31"/>
    <p:sldId id="290" r:id="rId32"/>
    <p:sldId id="289" r:id="rId33"/>
    <p:sldId id="288" r:id="rId34"/>
    <p:sldId id="287" r:id="rId35"/>
    <p:sldId id="286" r:id="rId36"/>
    <p:sldId id="285" r:id="rId37"/>
    <p:sldId id="276" r:id="rId38"/>
    <p:sldId id="277" r:id="rId39"/>
    <p:sldId id="294" r:id="rId40"/>
    <p:sldId id="295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2D90D-5549-4CD6-9552-F8ED020E142D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A5EA-C3AE-4105-B5C9-FF3908343C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А, К, М, П, Р, Ф.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FA5EA-C3AE-4105-B5C9-FF3908343C67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30.xml"/><Relationship Id="rId18" Type="http://schemas.openxmlformats.org/officeDocument/2006/relationships/slide" Target="slide35.xml"/><Relationship Id="rId3" Type="http://schemas.openxmlformats.org/officeDocument/2006/relationships/image" Target="../media/image5.png"/><Relationship Id="rId7" Type="http://schemas.openxmlformats.org/officeDocument/2006/relationships/slide" Target="slide23.xml"/><Relationship Id="rId12" Type="http://schemas.openxmlformats.org/officeDocument/2006/relationships/slide" Target="slide29.xml"/><Relationship Id="rId17" Type="http://schemas.openxmlformats.org/officeDocument/2006/relationships/slide" Target="slide34.xml"/><Relationship Id="rId2" Type="http://schemas.openxmlformats.org/officeDocument/2006/relationships/slide" Target="slide28.xml"/><Relationship Id="rId16" Type="http://schemas.openxmlformats.org/officeDocument/2006/relationships/slide" Target="slide33.xml"/><Relationship Id="rId20" Type="http://schemas.openxmlformats.org/officeDocument/2006/relationships/slide" Target="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2.xml"/><Relationship Id="rId11" Type="http://schemas.openxmlformats.org/officeDocument/2006/relationships/slide" Target="slide27.xml"/><Relationship Id="rId5" Type="http://schemas.openxmlformats.org/officeDocument/2006/relationships/slide" Target="slide21.xml"/><Relationship Id="rId15" Type="http://schemas.openxmlformats.org/officeDocument/2006/relationships/slide" Target="slide32.xml"/><Relationship Id="rId10" Type="http://schemas.openxmlformats.org/officeDocument/2006/relationships/slide" Target="slide26.xml"/><Relationship Id="rId19" Type="http://schemas.openxmlformats.org/officeDocument/2006/relationships/slide" Target="slide36.xml"/><Relationship Id="rId4" Type="http://schemas.openxmlformats.org/officeDocument/2006/relationships/image" Target="../media/image6.png"/><Relationship Id="rId9" Type="http://schemas.openxmlformats.org/officeDocument/2006/relationships/slide" Target="slide25.xml"/><Relationship Id="rId14" Type="http://schemas.openxmlformats.org/officeDocument/2006/relationships/slide" Target="slide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image" Target="../media/image6.png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image" Target="../media/image5.png"/><Relationship Id="rId16" Type="http://schemas.openxmlformats.org/officeDocument/2006/relationships/slide" Target="slide16.xml"/><Relationship Id="rId20" Type="http://schemas.openxmlformats.org/officeDocument/2006/relationships/slide" Target="slide4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sktop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7735888" cy="25542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15716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6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Игра</a:t>
            </a:r>
            <a:endParaRPr lang="ru-RU" sz="3600" b="1" dirty="0">
              <a:solidFill>
                <a:srgbClr val="FF0066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643446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«Профессии»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возделыванию сельскохозяйственных культур.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агроном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Счастливый ход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+ 1 бал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обслуживанию электрических сетей и электрического оборудования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8662" y="4643446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Электромонтер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2643182"/>
            <a:ext cx="4135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Повар дальнего плавания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фермер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2643182"/>
            <a:ext cx="68580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Владелец сельскохозяйственного предприятия с использованием земельного участка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милиционер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2643182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Профессия дяди Степы из стихотворения С.В. Михалкова.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изготовлению изделий из металла.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токарь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Кто на работе витает в облаках?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пилот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Гид книжной страны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библиотекарь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643174" y="142852"/>
            <a:ext cx="3786214" cy="1000132"/>
            <a:chOff x="142844" y="142852"/>
            <a:chExt cx="3786214" cy="100013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14282" y="142852"/>
              <a:ext cx="3714776" cy="10001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D:\Desktop\Рисунок1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142852"/>
              <a:ext cx="2857520" cy="943515"/>
            </a:xfrm>
            <a:prstGeom prst="rect">
              <a:avLst/>
            </a:prstGeom>
            <a:noFill/>
          </p:spPr>
        </p:pic>
        <p:pic>
          <p:nvPicPr>
            <p:cNvPr id="5" name="Picture 2" descr="D:\Desktop\png-clipart-four-leaf-clover-shamrock-saint-patrick-s-day-others-miscellaneous-leaf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2844" y="142852"/>
              <a:ext cx="978718" cy="928694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1285852" y="2214554"/>
            <a:ext cx="64294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 раунд</a:t>
            </a:r>
            <a:endParaRPr lang="ru-RU" sz="11500" b="1" dirty="0">
              <a:ln w="28575">
                <a:solidFill>
                  <a:schemeClr val="tx1"/>
                </a:solidFill>
              </a:ln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643174" y="142852"/>
            <a:ext cx="3786214" cy="1000132"/>
            <a:chOff x="142844" y="142852"/>
            <a:chExt cx="3786214" cy="100013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14282" y="142852"/>
              <a:ext cx="3714776" cy="10001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Picture 2" descr="D:\Desktop\Рисунок1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142852"/>
              <a:ext cx="2857520" cy="943515"/>
            </a:xfrm>
            <a:prstGeom prst="rect">
              <a:avLst/>
            </a:prstGeom>
            <a:noFill/>
          </p:spPr>
        </p:pic>
        <p:pic>
          <p:nvPicPr>
            <p:cNvPr id="2050" name="Picture 2" descr="D:\Desktop\png-clipart-four-leaf-clover-shamrock-saint-patrick-s-day-others-miscellaneous-leaf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2844" y="142852"/>
              <a:ext cx="978718" cy="928694"/>
            </a:xfrm>
            <a:prstGeom prst="rect">
              <a:avLst/>
            </a:prstGeom>
            <a:noFill/>
          </p:spPr>
        </p:pic>
      </p:grpSp>
      <p:sp>
        <p:nvSpPr>
          <p:cNvPr id="5" name="TextBox 4"/>
          <p:cNvSpPr txBox="1"/>
          <p:nvPr/>
        </p:nvSpPr>
        <p:spPr>
          <a:xfrm>
            <a:off x="1285852" y="2214554"/>
            <a:ext cx="64294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 раунд</a:t>
            </a:r>
            <a:endParaRPr lang="ru-RU" sz="11500" b="1" dirty="0">
              <a:ln w="28575">
                <a:solidFill>
                  <a:schemeClr val="tx1"/>
                </a:solidFill>
              </a:ln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агетная рамка 19">
            <a:hlinkClick r:id="rId2" action="ppaction://hlinksldjump"/>
          </p:cNvPr>
          <p:cNvSpPr/>
          <p:nvPr/>
        </p:nvSpPr>
        <p:spPr>
          <a:xfrm>
            <a:off x="7358082" y="228599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85720" y="1214422"/>
            <a:ext cx="3286148" cy="928694"/>
          </a:xfrm>
          <a:prstGeom prst="rect">
            <a:avLst/>
          </a:prstGeom>
          <a:solidFill>
            <a:srgbClr val="00FF00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«ГЕРОИ КНИГ»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2285992"/>
            <a:ext cx="3286148" cy="928694"/>
          </a:xfrm>
          <a:prstGeom prst="rect">
            <a:avLst/>
          </a:prstGeom>
          <a:solidFill>
            <a:srgbClr val="FFFF00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«ДОПОЛНИ ПОСЛОВИЦУ»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3357562"/>
            <a:ext cx="3286148" cy="928694"/>
          </a:xfrm>
          <a:prstGeom prst="rect">
            <a:avLst/>
          </a:prstGeom>
          <a:solidFill>
            <a:srgbClr val="00B0F0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«КОМУ ПРИНАДЛЕЖИТ»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4429132"/>
            <a:ext cx="3286148" cy="928694"/>
          </a:xfrm>
          <a:prstGeom prst="rect">
            <a:avLst/>
          </a:prstGeom>
          <a:solidFill>
            <a:srgbClr val="FF0066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«ОН-ОНА»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агетная рамка 12">
            <a:hlinkClick r:id="rId5" action="ppaction://hlinksldjump"/>
          </p:cNvPr>
          <p:cNvSpPr/>
          <p:nvPr/>
        </p:nvSpPr>
        <p:spPr>
          <a:xfrm>
            <a:off x="4143372" y="1214422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агетная рамка 13">
            <a:hlinkClick r:id="rId6" action="ppaction://hlinksldjump"/>
          </p:cNvPr>
          <p:cNvSpPr/>
          <p:nvPr/>
        </p:nvSpPr>
        <p:spPr>
          <a:xfrm>
            <a:off x="5214942" y="1214422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агетная рамка 14">
            <a:hlinkClick r:id="rId7" action="ppaction://hlinksldjump"/>
          </p:cNvPr>
          <p:cNvSpPr/>
          <p:nvPr/>
        </p:nvSpPr>
        <p:spPr>
          <a:xfrm>
            <a:off x="6286512" y="1214422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агетная рамка 15">
            <a:hlinkClick r:id="rId8" action="ppaction://hlinksldjump"/>
          </p:cNvPr>
          <p:cNvSpPr/>
          <p:nvPr/>
        </p:nvSpPr>
        <p:spPr>
          <a:xfrm>
            <a:off x="7358082" y="1214422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агетная рамка 16">
            <a:hlinkClick r:id="rId9" action="ppaction://hlinksldjump"/>
          </p:cNvPr>
          <p:cNvSpPr/>
          <p:nvPr/>
        </p:nvSpPr>
        <p:spPr>
          <a:xfrm>
            <a:off x="4143372" y="228599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агетная рамка 17">
            <a:hlinkClick r:id="rId10" action="ppaction://hlinksldjump"/>
          </p:cNvPr>
          <p:cNvSpPr/>
          <p:nvPr/>
        </p:nvSpPr>
        <p:spPr>
          <a:xfrm>
            <a:off x="5214942" y="228599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агетная рамка 18">
            <a:hlinkClick r:id="rId11" action="ppaction://hlinksldjump"/>
          </p:cNvPr>
          <p:cNvSpPr/>
          <p:nvPr/>
        </p:nvSpPr>
        <p:spPr>
          <a:xfrm>
            <a:off x="6286512" y="228599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Багетная рамка 20">
            <a:hlinkClick r:id="rId12" action="ppaction://hlinksldjump"/>
          </p:cNvPr>
          <p:cNvSpPr/>
          <p:nvPr/>
        </p:nvSpPr>
        <p:spPr>
          <a:xfrm>
            <a:off x="4143372" y="335756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Багетная рамка 21">
            <a:hlinkClick r:id="rId13" action="ppaction://hlinksldjump"/>
          </p:cNvPr>
          <p:cNvSpPr/>
          <p:nvPr/>
        </p:nvSpPr>
        <p:spPr>
          <a:xfrm>
            <a:off x="5214942" y="335756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агетная рамка 22">
            <a:hlinkClick r:id="rId14" action="ppaction://hlinksldjump"/>
          </p:cNvPr>
          <p:cNvSpPr/>
          <p:nvPr/>
        </p:nvSpPr>
        <p:spPr>
          <a:xfrm>
            <a:off x="6286512" y="335756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Багетная рамка 23">
            <a:hlinkClick r:id="rId15" action="ppaction://hlinksldjump"/>
          </p:cNvPr>
          <p:cNvSpPr/>
          <p:nvPr/>
        </p:nvSpPr>
        <p:spPr>
          <a:xfrm>
            <a:off x="7358082" y="335756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Багетная рамка 24">
            <a:hlinkClick r:id="rId16" action="ppaction://hlinksldjump"/>
          </p:cNvPr>
          <p:cNvSpPr/>
          <p:nvPr/>
        </p:nvSpPr>
        <p:spPr>
          <a:xfrm>
            <a:off x="4143372" y="442913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Багетная рамка 25">
            <a:hlinkClick r:id="rId17" action="ppaction://hlinksldjump"/>
          </p:cNvPr>
          <p:cNvSpPr/>
          <p:nvPr/>
        </p:nvSpPr>
        <p:spPr>
          <a:xfrm>
            <a:off x="5214942" y="442913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Багетная рамка 26">
            <a:hlinkClick r:id="rId18" action="ppaction://hlinksldjump"/>
          </p:cNvPr>
          <p:cNvSpPr/>
          <p:nvPr/>
        </p:nvSpPr>
        <p:spPr>
          <a:xfrm>
            <a:off x="6286512" y="442913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Багетная рамка 27">
            <a:hlinkClick r:id="rId19" action="ppaction://hlinksldjump"/>
          </p:cNvPr>
          <p:cNvSpPr/>
          <p:nvPr/>
        </p:nvSpPr>
        <p:spPr>
          <a:xfrm>
            <a:off x="7358082" y="442913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Управляющая кнопка: в конец 28">
            <a:hlinkClick r:id="rId20" action="ppaction://hlinksldjump" highlightClick="1"/>
          </p:cNvPr>
          <p:cNvSpPr/>
          <p:nvPr/>
        </p:nvSpPr>
        <p:spPr>
          <a:xfrm>
            <a:off x="8215338" y="6000768"/>
            <a:ext cx="571504" cy="642942"/>
          </a:xfrm>
          <a:prstGeom prst="actionButtonEnd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Профессия Джузеппе из сказки А. Толстого «Золотой ключик»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столяр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214282" y="214290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Назовите профессии двух сестер – злодеек из «Сказки о царе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Салтане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 А.С. Пушкина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ткачиха, повариха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214282" y="214290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Кем был отец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Аленушки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двух ее сестер из сказки С.Т. Аксакова «Аленький цветочек»?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купец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214282" y="214290"/>
            <a:ext cx="1000132" cy="928694"/>
          </a:xfrm>
          <a:prstGeom prst="bevel">
            <a:avLst/>
          </a:prstGeom>
          <a:solidFill>
            <a:srgbClr val="00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Профессия коротышки из Цветочного города по имени Тюбик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художник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Длинная нитка – ленивая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швея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Хорош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__________,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хорош и крыжовник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садовник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Без топора не плотник, без иглы –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не…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портной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Призовут — мы не потужим,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…..послужим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Родине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кастрюля, поварешка, набор специй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повар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43438" y="214290"/>
            <a:ext cx="2500330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43702" y="142852"/>
            <a:ext cx="2286016" cy="642942"/>
            <a:chOff x="142844" y="142852"/>
            <a:chExt cx="3786214" cy="100013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14282" y="142852"/>
              <a:ext cx="3714776" cy="10001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D:\Desktop\Рисунок1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142852"/>
              <a:ext cx="2857520" cy="943515"/>
            </a:xfrm>
            <a:prstGeom prst="rect">
              <a:avLst/>
            </a:prstGeom>
            <a:noFill/>
          </p:spPr>
        </p:pic>
        <p:pic>
          <p:nvPicPr>
            <p:cNvPr id="5" name="Picture 2" descr="D:\Desktop\png-clipart-four-leaf-clover-shamrock-saint-patrick-s-day-others-miscellaneous-leaf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2844" y="142852"/>
              <a:ext cx="978718" cy="928694"/>
            </a:xfrm>
            <a:prstGeom prst="rect">
              <a:avLst/>
            </a:prstGeom>
            <a:noFill/>
          </p:spPr>
        </p:pic>
      </p:grpSp>
      <p:sp>
        <p:nvSpPr>
          <p:cNvPr id="7" name="TextBox 6"/>
          <p:cNvSpPr txBox="1"/>
          <p:nvPr/>
        </p:nvSpPr>
        <p:spPr>
          <a:xfrm>
            <a:off x="5072066" y="21429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Arial" pitchFamily="34" charset="0"/>
                <a:cs typeface="Arial" pitchFamily="34" charset="0"/>
              </a:rPr>
              <a:t>1 раунд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агетная рамка 9">
            <a:hlinkClick r:id="rId4" action="ppaction://hlinksldjump"/>
          </p:cNvPr>
          <p:cNvSpPr/>
          <p:nvPr/>
        </p:nvSpPr>
        <p:spPr>
          <a:xfrm>
            <a:off x="571472" y="1000108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агетная рамка 10">
            <a:hlinkClick r:id="rId5" action="ppaction://hlinksldjump"/>
          </p:cNvPr>
          <p:cNvSpPr/>
          <p:nvPr/>
        </p:nvSpPr>
        <p:spPr>
          <a:xfrm>
            <a:off x="2214546" y="1428736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агетная рамка 11">
            <a:hlinkClick r:id="rId6" action="ppaction://hlinksldjump"/>
          </p:cNvPr>
          <p:cNvSpPr/>
          <p:nvPr/>
        </p:nvSpPr>
        <p:spPr>
          <a:xfrm>
            <a:off x="3857620" y="1428736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агетная рамка 12">
            <a:hlinkClick r:id="rId7" action="ppaction://hlinksldjump"/>
          </p:cNvPr>
          <p:cNvSpPr/>
          <p:nvPr/>
        </p:nvSpPr>
        <p:spPr>
          <a:xfrm>
            <a:off x="5500694" y="1428736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агетная рамка 13">
            <a:hlinkClick r:id="rId8" action="ppaction://hlinksldjump"/>
          </p:cNvPr>
          <p:cNvSpPr/>
          <p:nvPr/>
        </p:nvSpPr>
        <p:spPr>
          <a:xfrm>
            <a:off x="7143768" y="1428736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агетная рамка 14">
            <a:hlinkClick r:id="rId9" action="ppaction://hlinksldjump"/>
          </p:cNvPr>
          <p:cNvSpPr/>
          <p:nvPr/>
        </p:nvSpPr>
        <p:spPr>
          <a:xfrm>
            <a:off x="571472" y="2500306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агетная рамка 15">
            <a:hlinkClick r:id="rId10" action="ppaction://hlinksldjump"/>
          </p:cNvPr>
          <p:cNvSpPr/>
          <p:nvPr/>
        </p:nvSpPr>
        <p:spPr>
          <a:xfrm>
            <a:off x="2214546" y="300037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агетная рамка 16">
            <a:hlinkClick r:id="rId11" action="ppaction://hlinksldjump"/>
          </p:cNvPr>
          <p:cNvSpPr/>
          <p:nvPr/>
        </p:nvSpPr>
        <p:spPr>
          <a:xfrm>
            <a:off x="3857620" y="300037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агетная рамка 17">
            <a:hlinkClick r:id="rId12" action="ppaction://hlinksldjump"/>
          </p:cNvPr>
          <p:cNvSpPr/>
          <p:nvPr/>
        </p:nvSpPr>
        <p:spPr>
          <a:xfrm>
            <a:off x="5500694" y="300037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агетная рамка 18">
            <a:hlinkClick r:id="rId13" action="ppaction://hlinksldjump"/>
          </p:cNvPr>
          <p:cNvSpPr/>
          <p:nvPr/>
        </p:nvSpPr>
        <p:spPr>
          <a:xfrm>
            <a:off x="7143768" y="300037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Багетная рамка 19">
            <a:hlinkClick r:id="rId14" action="ppaction://hlinksldjump"/>
          </p:cNvPr>
          <p:cNvSpPr/>
          <p:nvPr/>
        </p:nvSpPr>
        <p:spPr>
          <a:xfrm>
            <a:off x="571472" y="407194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Багетная рамка 20">
            <a:hlinkClick r:id="rId15" action="ppaction://hlinksldjump"/>
          </p:cNvPr>
          <p:cNvSpPr/>
          <p:nvPr/>
        </p:nvSpPr>
        <p:spPr>
          <a:xfrm>
            <a:off x="2214546" y="450057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Багетная рамка 21">
            <a:hlinkClick r:id="rId16" action="ppaction://hlinksldjump"/>
          </p:cNvPr>
          <p:cNvSpPr/>
          <p:nvPr/>
        </p:nvSpPr>
        <p:spPr>
          <a:xfrm>
            <a:off x="3857620" y="450057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Багетная рамка 22">
            <a:hlinkClick r:id="rId17" action="ppaction://hlinksldjump"/>
          </p:cNvPr>
          <p:cNvSpPr/>
          <p:nvPr/>
        </p:nvSpPr>
        <p:spPr>
          <a:xfrm>
            <a:off x="5500694" y="450057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Багетная рамка 23">
            <a:hlinkClick r:id="rId18" action="ppaction://hlinksldjump"/>
          </p:cNvPr>
          <p:cNvSpPr/>
          <p:nvPr/>
        </p:nvSpPr>
        <p:spPr>
          <a:xfrm>
            <a:off x="7143768" y="450057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Управляющая кнопка: в конец 25">
            <a:hlinkClick r:id="rId19" action="ppaction://hlinksldjump" highlightClick="1"/>
          </p:cNvPr>
          <p:cNvSpPr/>
          <p:nvPr/>
        </p:nvSpPr>
        <p:spPr>
          <a:xfrm>
            <a:off x="8215338" y="6000768"/>
            <a:ext cx="571504" cy="642942"/>
          </a:xfrm>
          <a:prstGeom prst="actionButtonEnd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агетная рамка 26">
            <a:hlinkClick r:id="rId20" action="ppaction://hlinksldjump"/>
          </p:cNvPr>
          <p:cNvSpPr/>
          <p:nvPr/>
        </p:nvSpPr>
        <p:spPr>
          <a:xfrm>
            <a:off x="571472" y="5500702"/>
            <a:ext cx="1357322" cy="1214446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ножницы, фен, лак для волос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Парикмахер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ноты, гитара, микрофон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музыкант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колба, пробирка, микроскоп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учёный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Она - балерина, он – …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танцовщик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 – кузнец, она –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кузнец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Она – медсестра,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он…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медбрат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7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8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5" name="TextBox 4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2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Багетная рамка 8"/>
          <p:cNvSpPr/>
          <p:nvPr/>
        </p:nvSpPr>
        <p:spPr>
          <a:xfrm>
            <a:off x="142844" y="142852"/>
            <a:ext cx="1000132" cy="928694"/>
          </a:xfrm>
          <a:prstGeom prst="bevel">
            <a:avLst/>
          </a:prstGeom>
          <a:solidFill>
            <a:srgbClr val="FF00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Она – швея, он – ….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портной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643174" y="142852"/>
            <a:ext cx="3786214" cy="1000132"/>
            <a:chOff x="142844" y="142852"/>
            <a:chExt cx="3786214" cy="100013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214282" y="142852"/>
              <a:ext cx="3714776" cy="10001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2" descr="D:\Desktop\Рисунок1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142852"/>
              <a:ext cx="2857520" cy="943515"/>
            </a:xfrm>
            <a:prstGeom prst="rect">
              <a:avLst/>
            </a:prstGeom>
            <a:noFill/>
          </p:spPr>
        </p:pic>
        <p:pic>
          <p:nvPicPr>
            <p:cNvPr id="5" name="Picture 2" descr="D:\Desktop\png-clipart-four-leaf-clover-shamrock-saint-patrick-s-day-others-miscellaneous-leaf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2844" y="142852"/>
              <a:ext cx="978718" cy="928694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1285852" y="2214554"/>
            <a:ext cx="64294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dirty="0" smtClean="0">
                <a:ln w="28575"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 раунд</a:t>
            </a:r>
            <a:endParaRPr lang="ru-RU" sz="11500" b="1" dirty="0">
              <a:ln w="28575">
                <a:solidFill>
                  <a:schemeClr val="tx1"/>
                </a:solidFill>
              </a:ln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214422"/>
            <a:ext cx="8429684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«ПРОФЕССИИ НА БУКВУ»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3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571604" y="2857496"/>
            <a:ext cx="1285884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«Д»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57620" y="3000372"/>
            <a:ext cx="1285884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«С»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72198" y="2928934"/>
            <a:ext cx="1285884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«Т»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sktop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071678"/>
            <a:ext cx="7735888" cy="25542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157161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6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Игра</a:t>
            </a:r>
            <a:endParaRPr lang="ru-RU" sz="3600" b="1" dirty="0">
              <a:solidFill>
                <a:srgbClr val="FF0066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643446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«Профессии»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6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7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8" name="TextBox 7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отделке зданий или помещений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маляр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>
            <a:hlinkClick r:id="rId2" action="ppaction://hlinksldjump"/>
          </p:cNvPr>
          <p:cNvSpPr/>
          <p:nvPr/>
        </p:nvSpPr>
        <p:spPr>
          <a:xfrm>
            <a:off x="142844" y="214290"/>
            <a:ext cx="1357322" cy="1214446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Сотрудник, занятый изданием газеты, журнала.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редактор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агетная рамка 1"/>
          <p:cNvSpPr/>
          <p:nvPr/>
        </p:nvSpPr>
        <p:spPr>
          <a:xfrm>
            <a:off x="142844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1142976" y="2643182"/>
            <a:ext cx="6972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Врач, который видит пациента насквозь.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рентгенолог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воспитанию и обучению детей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педагог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214290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сборке и наладке механического оборудования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слесарь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42844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Какого профессионала можно найти в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«пачке»?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балерина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214282" y="142852"/>
            <a:ext cx="1357322" cy="1285884"/>
          </a:xfrm>
          <a:prstGeom prst="bevel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4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643438" y="142852"/>
            <a:ext cx="4286280" cy="642942"/>
            <a:chOff x="4643438" y="142852"/>
            <a:chExt cx="4286280" cy="64294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643438" y="214290"/>
              <a:ext cx="2500330" cy="4286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6643702" y="142852"/>
              <a:ext cx="2286016" cy="642942"/>
              <a:chOff x="142844" y="142852"/>
              <a:chExt cx="3786214" cy="1000132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214282" y="142852"/>
                <a:ext cx="3714776" cy="10001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" name="Picture 2" descr="D:\Desktop\Рисунок1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00100" y="142852"/>
                <a:ext cx="2857520" cy="943515"/>
              </a:xfrm>
              <a:prstGeom prst="rect">
                <a:avLst/>
              </a:prstGeom>
              <a:noFill/>
            </p:spPr>
          </p:pic>
          <p:pic>
            <p:nvPicPr>
              <p:cNvPr id="9" name="Picture 2" descr="D:\Desktop\png-clipart-four-leaf-clover-shamrock-saint-patrick-s-day-others-miscellaneous-leaf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44" y="142852"/>
                <a:ext cx="978718" cy="928694"/>
              </a:xfrm>
              <a:prstGeom prst="rect">
                <a:avLst/>
              </a:prstGeom>
              <a:noFill/>
            </p:spPr>
          </p:pic>
        </p:grpSp>
        <p:sp>
          <p:nvSpPr>
            <p:cNvPr id="6" name="TextBox 5"/>
            <p:cNvSpPr txBox="1"/>
            <p:nvPr/>
          </p:nvSpPr>
          <p:spPr>
            <a:xfrm>
              <a:off x="5072066" y="2142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 smtClean="0">
                  <a:latin typeface="Arial" pitchFamily="34" charset="0"/>
                  <a:cs typeface="Arial" pitchFamily="34" charset="0"/>
                </a:rPr>
                <a:t>1 раунд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928662" y="2357430"/>
            <a:ext cx="7215238" cy="200026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 по изучению процессов, происходящих в земной атмосфере.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714884"/>
            <a:ext cx="7143800" cy="928694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Метеоролог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Управляющая кнопка: домой 11">
            <a:hlinkClick r:id="rId4" action="ppaction://hlinksldjump" highlightClick="1"/>
          </p:cNvPr>
          <p:cNvSpPr/>
          <p:nvPr/>
        </p:nvSpPr>
        <p:spPr>
          <a:xfrm>
            <a:off x="8072462" y="5929330"/>
            <a:ext cx="857256" cy="785818"/>
          </a:xfrm>
          <a:prstGeom prst="actionButtonHom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458</Words>
  <PresentationFormat>Экран (4:3)</PresentationFormat>
  <Paragraphs>179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Стас</dc:creator>
  <cp:lastModifiedBy>Пользователь Windows</cp:lastModifiedBy>
  <cp:revision>31</cp:revision>
  <dcterms:created xsi:type="dcterms:W3CDTF">2021-06-20T09:05:52Z</dcterms:created>
  <dcterms:modified xsi:type="dcterms:W3CDTF">2021-06-21T03:37:46Z</dcterms:modified>
</cp:coreProperties>
</file>